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8" r:id="rId3"/>
    <p:sldId id="296" r:id="rId4"/>
    <p:sldId id="326" r:id="rId5"/>
    <p:sldId id="324" r:id="rId6"/>
    <p:sldId id="327" r:id="rId7"/>
    <p:sldId id="325" r:id="rId8"/>
    <p:sldId id="319" r:id="rId9"/>
    <p:sldId id="320" r:id="rId10"/>
    <p:sldId id="266" r:id="rId11"/>
    <p:sldId id="323" r:id="rId12"/>
    <p:sldId id="295" r:id="rId13"/>
    <p:sldId id="297" r:id="rId14"/>
    <p:sldId id="300" r:id="rId15"/>
    <p:sldId id="301" r:id="rId16"/>
    <p:sldId id="298" r:id="rId17"/>
    <p:sldId id="299" r:id="rId18"/>
    <p:sldId id="309" r:id="rId19"/>
    <p:sldId id="304" r:id="rId20"/>
    <p:sldId id="302" r:id="rId21"/>
    <p:sldId id="314" r:id="rId22"/>
    <p:sldId id="313" r:id="rId23"/>
    <p:sldId id="311" r:id="rId24"/>
    <p:sldId id="310" r:id="rId25"/>
    <p:sldId id="317" r:id="rId26"/>
    <p:sldId id="318" r:id="rId27"/>
    <p:sldId id="321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3D4C-65A3-8672-E315-724AADF87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5DD62-BAC5-7014-0F1B-33BF526EB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B4624-5039-3183-C87A-D97571C9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B86F0-E62E-C296-C4E9-54F629BB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8C645-F792-C509-288A-0012A63F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3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8621-DB37-509D-407E-47A0648B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C8EF5-30FE-E1AD-CC22-AD690CD71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98B8C-8B9B-C6C8-95D0-E051DFF7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A3304-B192-8D0D-CE21-4C674BEE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0C06-AD21-9043-DDB9-A7B0FBC5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7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6A6E3-D089-E2D1-4475-2C6118FEB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69B8E-F5DB-C6DD-2A8D-ECDAF74D5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674C4-1CC3-4A56-7180-016630377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FD456-3A8B-39F8-C2C6-4D3BD6E6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08422-5D7F-C5A8-EBA9-9827FAC8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9F4C9-0677-B852-D40C-3AEB5F07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E612-CC7B-3546-090A-F51ACAD01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C2A8-2CE2-9D05-2D1C-E35E0695B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DE2E-3678-C7BA-A071-B1B26C4C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BAE0F-97A6-60A2-C19D-0053396D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E18D-8E20-9026-5508-469B8269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B3639-F93F-358E-F507-36EFCC172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AF2F6-B9B8-6603-476D-354B66F6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7BA97-F57C-859B-27BA-D1AFC660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75313-5EAC-E20F-102C-0D09C417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9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C988-8D20-C4C4-C733-B8EFC5B8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B6742-4939-3F8C-6E1A-06244F662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487D8-0D9A-8751-F19A-3E34C4B6A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47097-B26E-02A1-B730-BBC604D70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85290-0B26-4BF8-0A10-856E276A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68EEE-50EA-2110-596D-3F65BD65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6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B42A-1F8E-6081-5096-09223544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8FB6A-8C20-30DB-25B2-5FD664F0B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9313B-DA1F-C47F-3287-6F6FCF653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4E5BDB-0CD9-4B91-0685-ED85A9FEA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90611-F721-95DF-A159-A61AD987B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2D5AA-D4BC-9B0F-47A9-1EC2C1B58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45C99D-0590-9081-956B-BB478A7F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90940-9465-F6DB-EEA0-1E836643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69A9-9B05-BFA8-04ED-BD34785B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DD2C-506B-C889-F6FA-8063DCF2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CEE83-3DA5-FF29-FDB1-C402393A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E588-FBE5-531D-D82E-E97A3D6D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0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42AB-1617-C773-E6C0-DAECC927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3106D-43D5-CD11-5133-B6414084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FC728-31D4-C37E-6523-AB23F2E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8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838F-B037-8831-6D26-59F809E9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F65B-BFB8-4E20-E801-BE08A41A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DCD30-FF92-B9C0-E318-0D3C25D59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3DB3D-33AD-1FFA-2573-5DC411F0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E2C26-249F-C171-F752-8217F3A2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87122-5CFE-DDD5-E61A-1113C109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6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51BD-9AD3-9289-5FA9-6732D33F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D2DA2E-B846-548F-8984-1F8E9260E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5B636-959A-6019-452E-10EDFE42C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AC50A-BEC5-C837-548B-D76D3E2A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A8032-CD5A-C5FA-118E-AC4A0BB5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78A8A-5048-2647-D873-9BA71342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1984FB-82C7-949B-8AD0-FE4F640B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54E9E-1EE4-2E04-31A3-15AF27BDC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D872C-A904-BA88-86D0-D81D6A365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691E9-3D9C-48D1-805E-B02B52F09C0D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16583-92C1-41FC-8F55-A527AD0E8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09A0D-41D5-F969-F112-E3F38C5AC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2">
            <a:extLst>
              <a:ext uri="{FF2B5EF4-FFF2-40B4-BE49-F238E27FC236}">
                <a16:creationId xmlns:a16="http://schemas.microsoft.com/office/drawing/2014/main" id="{61FE3ACF-0130-E711-CFCC-897A66EBCBB0}"/>
              </a:ext>
            </a:extLst>
          </p:cNvPr>
          <p:cNvGrpSpPr/>
          <p:nvPr/>
        </p:nvGrpSpPr>
        <p:grpSpPr>
          <a:xfrm>
            <a:off x="-3013556" y="-2785910"/>
            <a:ext cx="15201729" cy="9640149"/>
            <a:chOff x="-3013556" y="-2785910"/>
            <a:chExt cx="15201729" cy="9640149"/>
          </a:xfrm>
          <a:solidFill>
            <a:srgbClr val="FFFF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8DB5D2F-0BB6-5E6F-3BB6-6549D1378AF3}"/>
                </a:ext>
              </a:extLst>
            </p:cNvPr>
            <p:cNvSpPr/>
            <p:nvPr/>
          </p:nvSpPr>
          <p:spPr>
            <a:xfrm>
              <a:off x="-3013556" y="-2785910"/>
              <a:ext cx="27336" cy="27336"/>
            </a:xfrm>
            <a:custGeom>
              <a:avLst/>
              <a:gdLst/>
              <a:ahLst/>
              <a:cxnLst/>
              <a:rect l="l" t="t" r="r" b="b"/>
              <a:pathLst>
                <a:path w="27336" h="27336"/>
              </a:pathLst>
            </a:custGeom>
            <a:solidFill>
              <a:srgbClr val="FFFFFF"/>
            </a:solidFill>
            <a:ln w="27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AA55AE-7906-50A6-8C43-34F529792CE0}"/>
                </a:ext>
              </a:extLst>
            </p:cNvPr>
            <p:cNvSpPr/>
            <p:nvPr/>
          </p:nvSpPr>
          <p:spPr>
            <a:xfrm>
              <a:off x="0" y="-1707"/>
              <a:ext cx="12188172" cy="6855946"/>
            </a:xfrm>
            <a:custGeom>
              <a:avLst/>
              <a:gdLst>
                <a:gd name="connsiteX0" fmla="*/ 0 w 12188172"/>
                <a:gd name="connsiteY0" fmla="*/ 0 h 6855946"/>
                <a:gd name="connsiteX1" fmla="*/ 12188173 w 12188172"/>
                <a:gd name="connsiteY1" fmla="*/ 0 h 6855946"/>
                <a:gd name="connsiteX2" fmla="*/ 12188173 w 12188172"/>
                <a:gd name="connsiteY2" fmla="*/ 6855947 h 6855946"/>
                <a:gd name="connsiteX3" fmla="*/ 0 w 12188172"/>
                <a:gd name="connsiteY3" fmla="*/ 6855947 h 685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8172" h="6855946">
                  <a:moveTo>
                    <a:pt x="0" y="0"/>
                  </a:moveTo>
                  <a:lnTo>
                    <a:pt x="12188173" y="0"/>
                  </a:lnTo>
                  <a:lnTo>
                    <a:pt x="12188173" y="6855947"/>
                  </a:lnTo>
                  <a:lnTo>
                    <a:pt x="0" y="6855947"/>
                  </a:lnTo>
                  <a:close/>
                </a:path>
              </a:pathLst>
            </a:custGeom>
            <a:solidFill>
              <a:srgbClr val="FFFFFF"/>
            </a:solidFill>
            <a:ln w="27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1F030C-7390-A58B-D882-E47C0A645709}"/>
              </a:ext>
            </a:extLst>
          </p:cNvPr>
          <p:cNvSpPr/>
          <p:nvPr/>
        </p:nvSpPr>
        <p:spPr>
          <a:xfrm>
            <a:off x="3047179" y="-1707"/>
            <a:ext cx="9141266" cy="6861960"/>
          </a:xfrm>
          <a:custGeom>
            <a:avLst/>
            <a:gdLst>
              <a:gd name="connsiteX0" fmla="*/ 0 w 9141266"/>
              <a:gd name="connsiteY0" fmla="*/ 0 h 6861960"/>
              <a:gd name="connsiteX1" fmla="*/ 9141266 w 9141266"/>
              <a:gd name="connsiteY1" fmla="*/ 0 h 6861960"/>
              <a:gd name="connsiteX2" fmla="*/ 9141266 w 9141266"/>
              <a:gd name="connsiteY2" fmla="*/ 6861961 h 6861960"/>
              <a:gd name="connsiteX3" fmla="*/ 0 w 9141266"/>
              <a:gd name="connsiteY3" fmla="*/ 6861961 h 68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266" h="6861960">
                <a:moveTo>
                  <a:pt x="0" y="0"/>
                </a:moveTo>
                <a:lnTo>
                  <a:pt x="9141266" y="0"/>
                </a:lnTo>
                <a:lnTo>
                  <a:pt x="9141266" y="6861961"/>
                </a:lnTo>
                <a:lnTo>
                  <a:pt x="0" y="6861961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917E1C-42ED-8527-ABD1-42E0A4FC2052}"/>
              </a:ext>
            </a:extLst>
          </p:cNvPr>
          <p:cNvSpPr/>
          <p:nvPr/>
        </p:nvSpPr>
        <p:spPr>
          <a:xfrm rot="10800000">
            <a:off x="-273" y="-1707"/>
            <a:ext cx="3047179" cy="6861960"/>
          </a:xfrm>
          <a:custGeom>
            <a:avLst/>
            <a:gdLst>
              <a:gd name="connsiteX0" fmla="*/ -110 w 3047179"/>
              <a:gd name="connsiteY0" fmla="*/ -102 h 6861960"/>
              <a:gd name="connsiteX1" fmla="*/ 3047070 w 3047179"/>
              <a:gd name="connsiteY1" fmla="*/ -102 h 6861960"/>
              <a:gd name="connsiteX2" fmla="*/ 3047070 w 3047179"/>
              <a:gd name="connsiteY2" fmla="*/ 6861859 h 6861960"/>
              <a:gd name="connsiteX3" fmla="*/ -111 w 3047179"/>
              <a:gd name="connsiteY3" fmla="*/ 6861859 h 68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179" h="6861960">
                <a:moveTo>
                  <a:pt x="-110" y="-102"/>
                </a:moveTo>
                <a:lnTo>
                  <a:pt x="3047070" y="-102"/>
                </a:lnTo>
                <a:lnTo>
                  <a:pt x="3047070" y="6861859"/>
                </a:lnTo>
                <a:lnTo>
                  <a:pt x="-111" y="6861859"/>
                </a:lnTo>
                <a:close/>
              </a:path>
            </a:pathLst>
          </a:custGeom>
          <a:solidFill>
            <a:schemeClr val="tx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52" name="Picture 4" descr="Free Person Holding Barbell Stock Photo">
            <a:extLst>
              <a:ext uri="{FF2B5EF4-FFF2-40B4-BE49-F238E27FC236}">
                <a16:creationId xmlns:a16="http://schemas.microsoft.com/office/drawing/2014/main" id="{74B06315-873B-4303-B573-94386F414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88173" cy="6854239"/>
          </a:xfrm>
          <a:prstGeom prst="rect">
            <a:avLst/>
          </a:prstGeom>
          <a:gradFill>
            <a:gsLst>
              <a:gs pos="53132">
                <a:srgbClr val="8FA2F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69A75D-7170-B6DC-1C37-03AAC57830A3}"/>
              </a:ext>
            </a:extLst>
          </p:cNvPr>
          <p:cNvSpPr txBox="1"/>
          <p:nvPr/>
        </p:nvSpPr>
        <p:spPr>
          <a:xfrm>
            <a:off x="5966466" y="4479954"/>
            <a:ext cx="63567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Gym manager</a:t>
            </a: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짐 매니저</a:t>
            </a:r>
            <a:endParaRPr lang="en-US" sz="6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02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82F27F-A782-4970-AD8A-192641915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11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26A25-DFE3-4330-AA2A-733DB9EA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93" y="805342"/>
            <a:ext cx="8054590" cy="5727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79167-4F05-42E3-BDB9-48B577102417}"/>
              </a:ext>
            </a:extLst>
          </p:cNvPr>
          <p:cNvSpPr txBox="1"/>
          <p:nvPr/>
        </p:nvSpPr>
        <p:spPr>
          <a:xfrm>
            <a:off x="250537" y="177748"/>
            <a:ext cx="7184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accent1"/>
                </a:solidFill>
                <a:latin typeface="Montserrat" panose="00000500000000000000" pitchFamily="2" charset="0"/>
              </a:rPr>
              <a:t>회원가입</a:t>
            </a:r>
            <a:endParaRPr lang="en-US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00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06BFB-3E6E-4EE5-8544-F42760E43FC9}"/>
              </a:ext>
            </a:extLst>
          </p:cNvPr>
          <p:cNvSpPr txBox="1"/>
          <p:nvPr/>
        </p:nvSpPr>
        <p:spPr>
          <a:xfrm>
            <a:off x="250537" y="177748"/>
            <a:ext cx="7184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로그인 창</a:t>
            </a:r>
            <a:endParaRPr lang="en-US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57673A-EE0B-4983-8EEB-C8CCBC364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23"/>
          <a:stretch/>
        </p:blipFill>
        <p:spPr>
          <a:xfrm>
            <a:off x="3652332" y="0"/>
            <a:ext cx="4887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9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741442-5A0E-42C8-9B60-69095E4D0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06BFB-3E6E-4EE5-8544-F42760E43FC9}"/>
              </a:ext>
            </a:extLst>
          </p:cNvPr>
          <p:cNvSpPr txBox="1"/>
          <p:nvPr/>
        </p:nvSpPr>
        <p:spPr>
          <a:xfrm>
            <a:off x="250537" y="177748"/>
            <a:ext cx="71847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트레이너</a:t>
            </a:r>
            <a:endParaRPr lang="en-US" altLang="ko-KR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스케줄</a:t>
            </a:r>
            <a:endParaRPr lang="en-US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649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43E315-FE6E-4DCB-B727-D68EAB6F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21" y="58723"/>
            <a:ext cx="793393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06BFB-3E6E-4EE5-8544-F42760E43FC9}"/>
              </a:ext>
            </a:extLst>
          </p:cNvPr>
          <p:cNvSpPr txBox="1"/>
          <p:nvPr/>
        </p:nvSpPr>
        <p:spPr>
          <a:xfrm>
            <a:off x="250537" y="177748"/>
            <a:ext cx="71847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트레이너 </a:t>
            </a:r>
            <a:endParaRPr lang="en-US" altLang="ko-KR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상세 스케줄</a:t>
            </a:r>
            <a:endParaRPr lang="en-US" altLang="ko-KR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endParaRPr lang="en-US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7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06BFB-3E6E-4EE5-8544-F42760E43FC9}"/>
              </a:ext>
            </a:extLst>
          </p:cNvPr>
          <p:cNvSpPr txBox="1"/>
          <p:nvPr/>
        </p:nvSpPr>
        <p:spPr>
          <a:xfrm>
            <a:off x="250537" y="177748"/>
            <a:ext cx="718473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트레이너 </a:t>
            </a:r>
            <a:endParaRPr lang="en-US" altLang="ko-KR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스케줄</a:t>
            </a:r>
            <a:endParaRPr lang="en-US" altLang="ko-KR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endParaRPr lang="en-US" altLang="ko-KR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en-US" altLang="ko-KR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(</a:t>
            </a:r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일정추가</a:t>
            </a:r>
            <a:r>
              <a:rPr lang="en-US" altLang="ko-KR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)</a:t>
            </a:r>
          </a:p>
          <a:p>
            <a:endParaRPr lang="en-US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E49E68-7E8C-4FE6-AB07-CDA11C8AD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42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55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FF03E7-4BF1-4F2F-9E81-717E586B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51" y="0"/>
            <a:ext cx="794084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06BFB-3E6E-4EE5-8544-F42760E43FC9}"/>
              </a:ext>
            </a:extLst>
          </p:cNvPr>
          <p:cNvSpPr txBox="1"/>
          <p:nvPr/>
        </p:nvSpPr>
        <p:spPr>
          <a:xfrm>
            <a:off x="250537" y="177748"/>
            <a:ext cx="7184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회원 목록</a:t>
            </a:r>
            <a:endParaRPr lang="en-US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65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33A840-3870-40EB-8F0C-13AC69CF10FF}"/>
              </a:ext>
            </a:extLst>
          </p:cNvPr>
          <p:cNvSpPr txBox="1"/>
          <p:nvPr/>
        </p:nvSpPr>
        <p:spPr>
          <a:xfrm>
            <a:off x="250537" y="177748"/>
            <a:ext cx="71847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회원 목록 </a:t>
            </a:r>
            <a:endParaRPr lang="en-US" altLang="ko-KR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ko-KR" altLang="en-US" sz="40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상세창</a:t>
            </a:r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 </a:t>
            </a:r>
            <a:endParaRPr lang="en-US" altLang="ko-KR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en-US" altLang="ko-KR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(</a:t>
            </a:r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회원정보</a:t>
            </a:r>
            <a:r>
              <a:rPr lang="en-US" altLang="ko-KR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)</a:t>
            </a:r>
            <a:endParaRPr lang="en-US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27895D-6C36-4E08-80CC-4354423C4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52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40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963EF8-3478-43CF-8B22-2D4122D4D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26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D81792-4AC2-4643-85DA-F85E2FC0F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32BD2A-2949-44D7-B965-5D5984BE1A67}"/>
              </a:ext>
            </a:extLst>
          </p:cNvPr>
          <p:cNvSpPr/>
          <p:nvPr/>
        </p:nvSpPr>
        <p:spPr>
          <a:xfrm rot="10800000">
            <a:off x="-273" y="-1707"/>
            <a:ext cx="3047179" cy="6861960"/>
          </a:xfrm>
          <a:custGeom>
            <a:avLst/>
            <a:gdLst>
              <a:gd name="connsiteX0" fmla="*/ -110 w 3047179"/>
              <a:gd name="connsiteY0" fmla="*/ -102 h 6861960"/>
              <a:gd name="connsiteX1" fmla="*/ 3047070 w 3047179"/>
              <a:gd name="connsiteY1" fmla="*/ -102 h 6861960"/>
              <a:gd name="connsiteX2" fmla="*/ 3047070 w 3047179"/>
              <a:gd name="connsiteY2" fmla="*/ 6861859 h 6861960"/>
              <a:gd name="connsiteX3" fmla="*/ -111 w 3047179"/>
              <a:gd name="connsiteY3" fmla="*/ 6861859 h 68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179" h="6861960">
                <a:moveTo>
                  <a:pt x="-110" y="-102"/>
                </a:moveTo>
                <a:lnTo>
                  <a:pt x="3047070" y="-102"/>
                </a:lnTo>
                <a:lnTo>
                  <a:pt x="3047070" y="6861859"/>
                </a:lnTo>
                <a:lnTo>
                  <a:pt x="-111" y="6861859"/>
                </a:lnTo>
                <a:close/>
              </a:path>
            </a:pathLst>
          </a:custGeom>
          <a:solidFill>
            <a:schemeClr val="tx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4" descr="Free Person Holding Barbell Stock Photo">
            <a:extLst>
              <a:ext uri="{FF2B5EF4-FFF2-40B4-BE49-F238E27FC236}">
                <a16:creationId xmlns:a16="http://schemas.microsoft.com/office/drawing/2014/main" id="{3989E01E-7997-4121-B3A9-BB1D8C5D9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 contras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" y="3761"/>
            <a:ext cx="12192274" cy="6854239"/>
          </a:xfrm>
          <a:prstGeom prst="rect">
            <a:avLst/>
          </a:prstGeom>
          <a:gradFill>
            <a:gsLst>
              <a:gs pos="28000">
                <a:srgbClr val="8FA2F4">
                  <a:alpha val="65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0BE9D6-2733-43A1-95DD-6B324502FCAC}"/>
              </a:ext>
            </a:extLst>
          </p:cNvPr>
          <p:cNvSpPr txBox="1"/>
          <p:nvPr/>
        </p:nvSpPr>
        <p:spPr>
          <a:xfrm>
            <a:off x="2779720" y="2061138"/>
            <a:ext cx="309474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(1)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관리자용 페이지</a:t>
            </a:r>
            <a:b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직원 목록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직원 상세</a:t>
            </a: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정보</a:t>
            </a:r>
            <a:b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직원 연차 목록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  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(2)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트레이너용 페이지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회원정보 리스트</a:t>
            </a:r>
            <a:b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회원관리 상세보기 창</a:t>
            </a: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b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스케줄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스케줄</a:t>
            </a: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작성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운동기록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운동기록</a:t>
            </a: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상세보기 창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운동기록</a:t>
            </a: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작성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식단표 목록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식단표</a:t>
            </a: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작성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05570-2E59-4736-B184-7274963F070E}"/>
              </a:ext>
            </a:extLst>
          </p:cNvPr>
          <p:cNvSpPr txBox="1"/>
          <p:nvPr/>
        </p:nvSpPr>
        <p:spPr>
          <a:xfrm>
            <a:off x="6310329" y="2061138"/>
            <a:ext cx="253987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(3)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일반 </a:t>
            </a:r>
            <a:r>
              <a:rPr lang="ko-KR" altLang="en-US" sz="1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회원용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페이지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마이페이지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내가 </a:t>
            </a:r>
            <a:r>
              <a:rPr lang="ko-KR" altLang="en-US" sz="1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쓴글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자유게시판</a:t>
            </a: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ko-KR" alt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(4)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게시판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자유게시판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* </a:t>
            </a:r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공용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회원가입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로그인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ko-KR" altLang="en-US" sz="1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인바디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운동기록</a:t>
            </a: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7E14B8-F4B5-4C09-BE43-670CB09B64C4}"/>
              </a:ext>
            </a:extLst>
          </p:cNvPr>
          <p:cNvSpPr txBox="1"/>
          <p:nvPr/>
        </p:nvSpPr>
        <p:spPr>
          <a:xfrm>
            <a:off x="515755" y="257575"/>
            <a:ext cx="20151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목차</a:t>
            </a:r>
            <a:endParaRPr lang="en-US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6015B-E558-40E7-A817-88FB2A775515}"/>
              </a:ext>
            </a:extLst>
          </p:cNvPr>
          <p:cNvSpPr txBox="1"/>
          <p:nvPr/>
        </p:nvSpPr>
        <p:spPr>
          <a:xfrm>
            <a:off x="515755" y="965461"/>
            <a:ext cx="2758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기획의도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387226-EBB7-4585-98C1-B5D3214F9D02}"/>
              </a:ext>
            </a:extLst>
          </p:cNvPr>
          <p:cNvSpPr txBox="1"/>
          <p:nvPr/>
        </p:nvSpPr>
        <p:spPr>
          <a:xfrm>
            <a:off x="515755" y="1599473"/>
            <a:ext cx="2967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페이지 소개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354E1-D90D-4939-8968-43A2A37B9E95}"/>
              </a:ext>
            </a:extLst>
          </p:cNvPr>
          <p:cNvSpPr txBox="1"/>
          <p:nvPr/>
        </p:nvSpPr>
        <p:spPr>
          <a:xfrm>
            <a:off x="515754" y="5661706"/>
            <a:ext cx="2015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3. ERD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74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4B90EF-9FB5-4093-9CB0-700B76A3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1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278F48-139A-4C57-8DD2-BEFFD349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60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8CF1F7D-13B5-4058-A359-23A14DCA3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55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33C483-0C86-4682-8A86-243CDB27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64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E094EF-9DAF-4F75-B3D7-A9397AEB2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82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86EC303-4A76-4656-99EA-D7CCA5EB2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399193-99BE-497C-9DB0-F0D23C39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359" y="0"/>
            <a:ext cx="7941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37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0B77DE-E507-41C9-A3B1-54B66000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88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F1C4E7-3892-4824-AEFA-FFCAEC9CD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42" y="0"/>
            <a:ext cx="95721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2B2C1-7813-479E-BAB9-41038CFBEB25}"/>
              </a:ext>
            </a:extLst>
          </p:cNvPr>
          <p:cNvSpPr txBox="1"/>
          <p:nvPr/>
        </p:nvSpPr>
        <p:spPr>
          <a:xfrm>
            <a:off x="250537" y="177748"/>
            <a:ext cx="7184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185554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0BD22A6-456A-83D3-BFBC-702DA738E93B}"/>
              </a:ext>
            </a:extLst>
          </p:cNvPr>
          <p:cNvSpPr/>
          <p:nvPr/>
        </p:nvSpPr>
        <p:spPr>
          <a:xfrm>
            <a:off x="5186184" y="-1061"/>
            <a:ext cx="7009212" cy="6865895"/>
          </a:xfrm>
          <a:custGeom>
            <a:avLst/>
            <a:gdLst>
              <a:gd name="connsiteX0" fmla="*/ 7009213 w 7009212"/>
              <a:gd name="connsiteY0" fmla="*/ 0 h 6865895"/>
              <a:gd name="connsiteX1" fmla="*/ 7009213 w 7009212"/>
              <a:gd name="connsiteY1" fmla="*/ 3760841 h 6865895"/>
              <a:gd name="connsiteX2" fmla="*/ 5666734 w 7009212"/>
              <a:gd name="connsiteY2" fmla="*/ 6865896 h 6865895"/>
              <a:gd name="connsiteX3" fmla="*/ 0 w 7009212"/>
              <a:gd name="connsiteY3" fmla="*/ 6865896 h 6865895"/>
              <a:gd name="connsiteX4" fmla="*/ 3261955 w 7009212"/>
              <a:gd name="connsiteY4" fmla="*/ 0 h 6865895"/>
              <a:gd name="connsiteX5" fmla="*/ 7009213 w 7009212"/>
              <a:gd name="connsiteY5" fmla="*/ 0 h 686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09212" h="6865895">
                <a:moveTo>
                  <a:pt x="7009213" y="0"/>
                </a:moveTo>
                <a:lnTo>
                  <a:pt x="7009213" y="3760841"/>
                </a:lnTo>
                <a:lnTo>
                  <a:pt x="5666734" y="6865896"/>
                </a:lnTo>
                <a:lnTo>
                  <a:pt x="0" y="6865896"/>
                </a:lnTo>
                <a:lnTo>
                  <a:pt x="3261955" y="0"/>
                </a:lnTo>
                <a:lnTo>
                  <a:pt x="7009213" y="0"/>
                </a:lnTo>
                <a:close/>
              </a:path>
            </a:pathLst>
          </a:custGeom>
          <a:noFill/>
          <a:ln w="33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2938F5-65B8-9E0A-F4B7-8F1DC6214600}"/>
              </a:ext>
            </a:extLst>
          </p:cNvPr>
          <p:cNvSpPr txBox="1"/>
          <p:nvPr/>
        </p:nvSpPr>
        <p:spPr>
          <a:xfrm>
            <a:off x="5951920" y="3337772"/>
            <a:ext cx="318724" cy="295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3" spc="0" baseline="0">
                <a:ln/>
                <a:solidFill>
                  <a:srgbClr val="282828"/>
                </a:solidFill>
                <a:latin typeface="Arial"/>
                <a:cs typeface="Arial"/>
                <a:sym typeface="Arial"/>
                <a:rtl val="0"/>
              </a:rPr>
              <a:t>,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0DF5C0-114F-9C95-92F2-8389A6674453}"/>
              </a:ext>
            </a:extLst>
          </p:cNvPr>
          <p:cNvGrpSpPr/>
          <p:nvPr/>
        </p:nvGrpSpPr>
        <p:grpSpPr>
          <a:xfrm>
            <a:off x="2859716" y="3022792"/>
            <a:ext cx="6503132" cy="2881480"/>
            <a:chOff x="173038" y="3464976"/>
            <a:chExt cx="6503132" cy="288148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DF0B63-858B-65AA-0C49-85100F52ACB1}"/>
                </a:ext>
              </a:extLst>
            </p:cNvPr>
            <p:cNvSpPr txBox="1"/>
            <p:nvPr/>
          </p:nvSpPr>
          <p:spPr>
            <a:xfrm>
              <a:off x="541568" y="6007902"/>
              <a:ext cx="609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971800" algn="l"/>
                </a:tabLst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8134A1-1C2E-0AF9-6A92-732CFC913868}"/>
                </a:ext>
              </a:extLst>
            </p:cNvPr>
            <p:cNvSpPr txBox="1"/>
            <p:nvPr/>
          </p:nvSpPr>
          <p:spPr>
            <a:xfrm>
              <a:off x="173038" y="3464976"/>
              <a:ext cx="6503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Segoe UI" panose="020B0502040204020203" pitchFamily="34" charset="0"/>
                </a:rPr>
                <a:t>Thank You!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C2B98A-951A-514C-6A46-5AA1CBA9AF9B}"/>
                </a:ext>
              </a:extLst>
            </p:cNvPr>
            <p:cNvSpPr/>
            <p:nvPr/>
          </p:nvSpPr>
          <p:spPr>
            <a:xfrm>
              <a:off x="1071931" y="4722588"/>
              <a:ext cx="50240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44CD4C-D14D-3B12-D2DF-8A842A11AD6B}"/>
                </a:ext>
              </a:extLst>
            </p:cNvPr>
            <p:cNvSpPr/>
            <p:nvPr/>
          </p:nvSpPr>
          <p:spPr>
            <a:xfrm>
              <a:off x="1071931" y="3985120"/>
              <a:ext cx="502407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32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32BD2A-2949-44D7-B965-5D5984BE1A67}"/>
              </a:ext>
            </a:extLst>
          </p:cNvPr>
          <p:cNvSpPr/>
          <p:nvPr/>
        </p:nvSpPr>
        <p:spPr>
          <a:xfrm rot="10800000">
            <a:off x="0" y="-1980"/>
            <a:ext cx="3047179" cy="6861960"/>
          </a:xfrm>
          <a:custGeom>
            <a:avLst/>
            <a:gdLst>
              <a:gd name="connsiteX0" fmla="*/ -110 w 3047179"/>
              <a:gd name="connsiteY0" fmla="*/ -102 h 6861960"/>
              <a:gd name="connsiteX1" fmla="*/ 3047070 w 3047179"/>
              <a:gd name="connsiteY1" fmla="*/ -102 h 6861960"/>
              <a:gd name="connsiteX2" fmla="*/ 3047070 w 3047179"/>
              <a:gd name="connsiteY2" fmla="*/ 6861859 h 6861960"/>
              <a:gd name="connsiteX3" fmla="*/ -111 w 3047179"/>
              <a:gd name="connsiteY3" fmla="*/ 6861859 h 68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179" h="6861960">
                <a:moveTo>
                  <a:pt x="-110" y="-102"/>
                </a:moveTo>
                <a:lnTo>
                  <a:pt x="3047070" y="-102"/>
                </a:lnTo>
                <a:lnTo>
                  <a:pt x="3047070" y="6861859"/>
                </a:lnTo>
                <a:lnTo>
                  <a:pt x="-111" y="6861859"/>
                </a:lnTo>
                <a:close/>
              </a:path>
            </a:pathLst>
          </a:custGeom>
          <a:solidFill>
            <a:schemeClr val="tx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4" descr="Free Person Holding Barbell Stock Photo">
            <a:extLst>
              <a:ext uri="{FF2B5EF4-FFF2-40B4-BE49-F238E27FC236}">
                <a16:creationId xmlns:a16="http://schemas.microsoft.com/office/drawing/2014/main" id="{3989E01E-7997-4121-B3A9-BB1D8C5D9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 contras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88174" cy="6854239"/>
          </a:xfrm>
          <a:prstGeom prst="rect">
            <a:avLst/>
          </a:prstGeom>
          <a:gradFill>
            <a:gsLst>
              <a:gs pos="28000">
                <a:srgbClr val="8FA2F4">
                  <a:alpha val="65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79167-4F05-42E3-BDB9-48B577102417}"/>
              </a:ext>
            </a:extLst>
          </p:cNvPr>
          <p:cNvSpPr txBox="1"/>
          <p:nvPr/>
        </p:nvSpPr>
        <p:spPr>
          <a:xfrm>
            <a:off x="432804" y="696252"/>
            <a:ext cx="7184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기획의도</a:t>
            </a:r>
            <a:endParaRPr lang="en-US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BE9D6-2733-43A1-95DD-6B324502FCAC}"/>
              </a:ext>
            </a:extLst>
          </p:cNvPr>
          <p:cNvSpPr txBox="1"/>
          <p:nvPr/>
        </p:nvSpPr>
        <p:spPr>
          <a:xfrm>
            <a:off x="586190" y="2102097"/>
            <a:ext cx="1104239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3000" b="1" dirty="0">
                <a:solidFill>
                  <a:schemeClr val="bg1"/>
                </a:solidFill>
                <a:latin typeface="Montserrat" panose="00000500000000000000" pitchFamily="2" charset="0"/>
              </a:rPr>
              <a:t>프랜차이즈 헬스장을 대상으로 하는 회원 관리 솔루션 제공</a:t>
            </a:r>
            <a:endParaRPr lang="en-US" altLang="ko-KR" sz="30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br>
              <a:rPr lang="en-US" altLang="ko-KR" sz="30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altLang="ko-KR" sz="30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3000" b="1" dirty="0">
                <a:solidFill>
                  <a:schemeClr val="bg1"/>
                </a:solidFill>
                <a:latin typeface="Montserrat" panose="00000500000000000000" pitchFamily="2" charset="0"/>
              </a:rPr>
              <a:t>회원들의 건강과 트레이닝 진행 상황을 관리</a:t>
            </a:r>
            <a:endParaRPr lang="en-US" altLang="ko-KR" sz="30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altLang="ko-KR" sz="30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30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ko-KR" altLang="en-US" sz="3000" b="1" dirty="0">
                <a:solidFill>
                  <a:schemeClr val="bg1"/>
                </a:solidFill>
                <a:latin typeface="Montserrat" panose="00000500000000000000" pitchFamily="2" charset="0"/>
              </a:rPr>
              <a:t>건전한 운동 커뮤니티를 조성하는 것을 목표</a:t>
            </a:r>
            <a:endParaRPr lang="en-US" sz="3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87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EFB97A-8936-4220-AA4D-E737FFE96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4" y="768189"/>
            <a:ext cx="10802858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5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BCDB5C-7726-4291-B722-368B4C90E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4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6DED83-1F8B-489B-A6FB-9A68B02EA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6A7734-35B4-40BD-8F12-D683E17D9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6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B79167-4F05-42E3-BDB9-48B577102417}"/>
              </a:ext>
            </a:extLst>
          </p:cNvPr>
          <p:cNvSpPr txBox="1"/>
          <p:nvPr/>
        </p:nvSpPr>
        <p:spPr>
          <a:xfrm>
            <a:off x="250537" y="177748"/>
            <a:ext cx="71847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메인페이지</a:t>
            </a:r>
            <a:endParaRPr lang="en-US" altLang="ko-KR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en-US" altLang="ko-KR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(</a:t>
            </a:r>
            <a:r>
              <a:rPr lang="ko-KR" altLang="en-US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전체</a:t>
            </a:r>
            <a:r>
              <a:rPr lang="en-US" altLang="ko-KR" sz="4000" b="1" dirty="0">
                <a:solidFill>
                  <a:schemeClr val="accent1"/>
                </a:solidFill>
                <a:latin typeface="Montserrat" panose="00000500000000000000" pitchFamily="2" charset="0"/>
              </a:rPr>
              <a:t>)</a:t>
            </a:r>
            <a:endParaRPr lang="en-US" sz="40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8F475-C816-40D6-9360-83282C68E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94" y="0"/>
            <a:ext cx="375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B7472B-509D-44A1-AA14-1935E2690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8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F7ED9B-87A1-4A3E-8FF7-5F5A707A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79" y="0"/>
            <a:ext cx="794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82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D2481"/>
      </a:accent1>
      <a:accent2>
        <a:srgbClr val="1F3BE5"/>
      </a:accent2>
      <a:accent3>
        <a:srgbClr val="FF742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151</Words>
  <Application>Microsoft Office PowerPoint</Application>
  <PresentationFormat>와이드스크린</PresentationFormat>
  <Paragraphs>55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Montserrat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CEB</cp:lastModifiedBy>
  <cp:revision>47</cp:revision>
  <dcterms:created xsi:type="dcterms:W3CDTF">2023-06-12T04:25:39Z</dcterms:created>
  <dcterms:modified xsi:type="dcterms:W3CDTF">2024-02-16T04:38:34Z</dcterms:modified>
</cp:coreProperties>
</file>